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3" r:id="rId4"/>
    <p:sldId id="265" r:id="rId5"/>
    <p:sldId id="262" r:id="rId6"/>
    <p:sldId id="270" r:id="rId7"/>
    <p:sldId id="274" r:id="rId8"/>
    <p:sldId id="275" r:id="rId9"/>
    <p:sldId id="276" r:id="rId10"/>
    <p:sldId id="258" r:id="rId11"/>
    <p:sldId id="263" r:id="rId12"/>
    <p:sldId id="272" r:id="rId13"/>
    <p:sldId id="268" r:id="rId14"/>
    <p:sldId id="277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AA49"/>
    <a:srgbClr val="77B54F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6" autoAdjust="0"/>
    <p:restoredTop sz="95417" autoAdjust="0"/>
  </p:normalViewPr>
  <p:slideViewPr>
    <p:cSldViewPr snapToGrid="0">
      <p:cViewPr varScale="1">
        <p:scale>
          <a:sx n="109" d="100"/>
          <a:sy n="109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4.jpeg>
</file>

<file path=ppt/media/image5.png>
</file>

<file path=ppt/media/image6.png>
</file>

<file path=ppt/media/image7.png>
</file>

<file path=ppt/media/image8.pn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3712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9266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18692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15137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8835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37907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12739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49256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46043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2733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21000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95000"/>
              </a:schemeClr>
            </a:gs>
            <a:gs pos="47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75000"/>
              </a:schemeClr>
            </a:gs>
            <a:gs pos="72000">
              <a:schemeClr val="accent6">
                <a:lumMod val="60000"/>
                <a:lumOff val="4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10C05-8007-486A-B79B-DE594FC58493}" type="datetimeFigureOut">
              <a:rPr lang="es-CO" smtClean="0"/>
              <a:t>22/06/2023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37F1E-87F9-4172-AB88-524A987AAD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35901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3.w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2.wmf"/><Relationship Id="rId4" Type="http://schemas.openxmlformats.org/officeDocument/2006/relationships/image" Target="../media/image9.wmf"/><Relationship Id="rId9" Type="http://schemas.openxmlformats.org/officeDocument/2006/relationships/oleObject" Target="../embeddings/oleObject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w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w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15.w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oleObject" Target="../embeddings/oleObject10.bin"/><Relationship Id="rId7" Type="http://schemas.openxmlformats.org/officeDocument/2006/relationships/oleObject" Target="../embeddings/oleObject12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8.w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/>
        </p:nvGrpSpPr>
        <p:grpSpPr>
          <a:xfrm>
            <a:off x="300251" y="313899"/>
            <a:ext cx="11477767" cy="6209732"/>
            <a:chOff x="300251" y="313899"/>
            <a:chExt cx="11477767" cy="6209732"/>
          </a:xfrm>
        </p:grpSpPr>
        <p:sp>
          <p:nvSpPr>
            <p:cNvPr id="4" name="Rectángulo redondeado 3"/>
            <p:cNvSpPr/>
            <p:nvPr/>
          </p:nvSpPr>
          <p:spPr>
            <a:xfrm>
              <a:off x="300251" y="313899"/>
              <a:ext cx="11477767" cy="6209732"/>
            </a:xfrm>
            <a:prstGeom prst="roundRect">
              <a:avLst>
                <a:gd name="adj" fmla="val 1161"/>
              </a:avLst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61824" y="5079955"/>
              <a:ext cx="1476375" cy="1307198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1015" y="478147"/>
              <a:ext cx="3019425" cy="609600"/>
            </a:xfrm>
            <a:prstGeom prst="rect">
              <a:avLst/>
            </a:prstGeom>
          </p:spPr>
        </p:pic>
      </p:grpSp>
      <p:sp>
        <p:nvSpPr>
          <p:cNvPr id="6" name="CuadroTexto 5"/>
          <p:cNvSpPr txBox="1"/>
          <p:nvPr/>
        </p:nvSpPr>
        <p:spPr>
          <a:xfrm>
            <a:off x="8398111" y="1087747"/>
            <a:ext cx="27569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dirty="0"/>
              <a:t>Sistema de Registro de Usuarios y Notas de un Periodo Escolar</a:t>
            </a:r>
            <a:r>
              <a:rPr lang="es-ES" dirty="0"/>
              <a:t> </a:t>
            </a:r>
            <a:endParaRPr lang="es-ES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Google Shape;51;p2"/>
          <p:cNvSpPr txBox="1"/>
          <p:nvPr/>
        </p:nvSpPr>
        <p:spPr>
          <a:xfrm>
            <a:off x="3762233" y="2819965"/>
            <a:ext cx="5149757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 b="0" i="0" u="none" strike="noStrike" cap="none" dirty="0">
                <a:solidFill>
                  <a:schemeClr val="bg1">
                    <a:lumMod val="50000"/>
                  </a:schemeClr>
                </a:solidFill>
                <a:ea typeface="Calibri"/>
                <a:cs typeface="Calibri"/>
                <a:sym typeface="Calibri"/>
              </a:rPr>
              <a:t>Presentado Por: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 b="0" i="0" u="none" strike="noStrike" cap="none" dirty="0">
                <a:solidFill>
                  <a:schemeClr val="bg1">
                    <a:lumMod val="50000"/>
                  </a:schemeClr>
                </a:solidFill>
                <a:ea typeface="Calibri"/>
                <a:cs typeface="Calibri"/>
                <a:sym typeface="Calibri"/>
              </a:rPr>
              <a:t>Juan David Novoa Yanguma </a:t>
            </a:r>
          </a:p>
          <a:p>
            <a:r>
              <a:rPr lang="es-CO" sz="2000" dirty="0">
                <a:solidFill>
                  <a:schemeClr val="bg1">
                    <a:lumMod val="50000"/>
                  </a:schemeClr>
                </a:solidFill>
                <a:ea typeface="Calibri"/>
                <a:cs typeface="Calibri"/>
                <a:sym typeface="Calibri"/>
              </a:rPr>
              <a:t>Yeison Andrey Gualteros Bernal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 b="0" i="0" u="none" strike="noStrike" cap="none" dirty="0">
                <a:solidFill>
                  <a:schemeClr val="bg1">
                    <a:lumMod val="50000"/>
                  </a:schemeClr>
                </a:solidFill>
                <a:ea typeface="Calibri"/>
                <a:cs typeface="Calibri"/>
                <a:sym typeface="Calibri"/>
              </a:rPr>
              <a:t>Axl Julián Acuña Rubiano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 dirty="0">
                <a:solidFill>
                  <a:schemeClr val="bg1">
                    <a:lumMod val="50000"/>
                  </a:schemeClr>
                </a:solidFill>
                <a:ea typeface="Calibri"/>
                <a:cs typeface="Calibri"/>
                <a:sym typeface="Calibri"/>
              </a:rPr>
              <a:t>J</a:t>
            </a:r>
            <a:r>
              <a:rPr lang="es-CO" sz="2000" b="0" i="0" u="none" strike="noStrike" cap="none" dirty="0">
                <a:solidFill>
                  <a:schemeClr val="bg1">
                    <a:lumMod val="50000"/>
                  </a:schemeClr>
                </a:solidFill>
                <a:ea typeface="Calibri"/>
                <a:cs typeface="Calibri"/>
                <a:sym typeface="Calibri"/>
              </a:rPr>
              <a:t>uan Esteban Castro Sosa</a:t>
            </a:r>
            <a:endParaRPr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632680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2" name="Google Shape;58;p3"/>
          <p:cNvSpPr/>
          <p:nvPr/>
        </p:nvSpPr>
        <p:spPr>
          <a:xfrm flipV="1">
            <a:off x="645019" y="655092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65;p4"/>
          <p:cNvSpPr txBox="1">
            <a:spLocks/>
          </p:cNvSpPr>
          <p:nvPr/>
        </p:nvSpPr>
        <p:spPr>
          <a:xfrm>
            <a:off x="645019" y="104887"/>
            <a:ext cx="8369225" cy="124327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rgbClr val="FFFFFF"/>
                </a:solidFill>
                <a:latin typeface="+mn-lt"/>
              </a:rPr>
              <a:t>BASE DE DATOS USANDO SENTENCIAS DDL Y DML (SQL)</a:t>
            </a:r>
            <a:endParaRPr lang="es-CO" sz="4000" dirty="0">
              <a:latin typeface="+mn-lt"/>
            </a:endParaRPr>
          </a:p>
        </p:txBody>
      </p:sp>
      <p:graphicFrame>
        <p:nvGraphicFramePr>
          <p:cNvPr id="2" name="Objeto 1">
            <a:extLst>
              <a:ext uri="{FF2B5EF4-FFF2-40B4-BE49-F238E27FC236}">
                <a16:creationId xmlns:a16="http://schemas.microsoft.com/office/drawing/2014/main" id="{69673CB2-A7FB-2325-AA52-7C43D249F6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8332843"/>
              </p:ext>
            </p:extLst>
          </p:nvPr>
        </p:nvGraphicFramePr>
        <p:xfrm>
          <a:off x="1875562" y="2928615"/>
          <a:ext cx="2500865" cy="97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3" imgW="1319760" imgH="516600" progId="Package">
                  <p:embed/>
                </p:oleObj>
              </mc:Choice>
              <mc:Fallback>
                <p:oleObj name="Objeto empaquetador del shell" showAsIcon="1" r:id="rId3" imgW="1319760" imgH="516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75562" y="2928615"/>
                        <a:ext cx="2500865" cy="978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5FE619AC-F619-55F6-C774-A85BAFDE2D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6364955"/>
              </p:ext>
            </p:extLst>
          </p:nvPr>
        </p:nvGraphicFramePr>
        <p:xfrm>
          <a:off x="4475620" y="2928616"/>
          <a:ext cx="1104474" cy="97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5" imgW="583200" imgH="516600" progId="Package">
                  <p:embed/>
                </p:oleObj>
              </mc:Choice>
              <mc:Fallback>
                <p:oleObj name="Objeto empaquetador del shell" showAsIcon="1" r:id="rId5" imgW="583200" imgH="516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75620" y="2928616"/>
                        <a:ext cx="1104474" cy="978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AB222EB5-9B64-74E9-E055-66AA2AC0DA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2860008"/>
              </p:ext>
            </p:extLst>
          </p:nvPr>
        </p:nvGraphicFramePr>
        <p:xfrm>
          <a:off x="6096000" y="2928617"/>
          <a:ext cx="1811698" cy="97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7" imgW="956160" imgH="516600" progId="Package">
                  <p:embed/>
                </p:oleObj>
              </mc:Choice>
              <mc:Fallback>
                <p:oleObj name="Objeto empaquetador del shell" showAsIcon="1" r:id="rId7" imgW="956160" imgH="516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96000" y="2928617"/>
                        <a:ext cx="1811698" cy="978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DC31DC5A-0CD6-7413-E7FF-3D9C4E247E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2928840"/>
              </p:ext>
            </p:extLst>
          </p:nvPr>
        </p:nvGraphicFramePr>
        <p:xfrm>
          <a:off x="8177093" y="2928618"/>
          <a:ext cx="2865010" cy="97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9" imgW="1510920" imgH="516600" progId="Package">
                  <p:embed/>
                </p:oleObj>
              </mc:Choice>
              <mc:Fallback>
                <p:oleObj name="Objeto empaquetador del shell" showAsIcon="1" r:id="rId9" imgW="1510920" imgH="516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177093" y="2928618"/>
                        <a:ext cx="2865010" cy="978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59563E4C-4602-383F-592A-6837C3BA3E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0506859"/>
              </p:ext>
            </p:extLst>
          </p:nvPr>
        </p:nvGraphicFramePr>
        <p:xfrm>
          <a:off x="4722172" y="4607512"/>
          <a:ext cx="2086765" cy="8796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11" imgW="1224000" imgH="516600" progId="Package">
                  <p:embed/>
                </p:oleObj>
              </mc:Choice>
              <mc:Fallback>
                <p:oleObj name="Objeto empaquetador del shell" showAsIcon="1" r:id="rId11" imgW="1224000" imgH="516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22172" y="4607512"/>
                        <a:ext cx="2086765" cy="8796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633051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2" name="Google Shape;58;p3"/>
          <p:cNvSpPr/>
          <p:nvPr/>
        </p:nvSpPr>
        <p:spPr>
          <a:xfrm flipV="1">
            <a:off x="645019" y="795208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8369225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rgbClr val="FFFFFF"/>
                </a:solidFill>
                <a:latin typeface="+mn-lt"/>
              </a:rPr>
              <a:t>BD</a:t>
            </a:r>
            <a:endParaRPr lang="es-CO" sz="4000" dirty="0">
              <a:latin typeface="+mn-lt"/>
            </a:endParaRPr>
          </a:p>
        </p:txBody>
      </p:sp>
      <p:graphicFrame>
        <p:nvGraphicFramePr>
          <p:cNvPr id="2" name="Objeto 1">
            <a:extLst>
              <a:ext uri="{FF2B5EF4-FFF2-40B4-BE49-F238E27FC236}">
                <a16:creationId xmlns:a16="http://schemas.microsoft.com/office/drawing/2014/main" id="{008967A9-434B-6D36-5418-228CFDACCF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0618440"/>
              </p:ext>
            </p:extLst>
          </p:nvPr>
        </p:nvGraphicFramePr>
        <p:xfrm>
          <a:off x="3702757" y="2714626"/>
          <a:ext cx="4394162" cy="1310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3" imgW="1730880" imgH="516600" progId="Package">
                  <p:embed/>
                </p:oleObj>
              </mc:Choice>
              <mc:Fallback>
                <p:oleObj name="Objeto empaquetador del shell" showAsIcon="1" r:id="rId3" imgW="1730880" imgH="516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02757" y="2714626"/>
                        <a:ext cx="4394162" cy="1310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655321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BA6F95-6031-ECB4-6F28-D0E1987BE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415509" cy="851116"/>
          </a:xfrm>
        </p:spPr>
        <p:txBody>
          <a:bodyPr/>
          <a:lstStyle/>
          <a:p>
            <a:endParaRPr lang="es-419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EAD691AF-EBD8-D21C-0C95-382F7D5A49BE}"/>
              </a:ext>
            </a:extLst>
          </p:cNvPr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EC09B6B9-2D87-CA16-A3E8-7285D148C454}"/>
                </a:ext>
              </a:extLst>
            </p:cNvPr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E748B6D2-E5BF-EDBF-9780-48DB7E11A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7" name="Google Shape;65;p4">
            <a:extLst>
              <a:ext uri="{FF2B5EF4-FFF2-40B4-BE49-F238E27FC236}">
                <a16:creationId xmlns:a16="http://schemas.microsoft.com/office/drawing/2014/main" id="{9FC648D2-C505-479E-A166-568E4DB0F2A4}"/>
              </a:ext>
            </a:extLst>
          </p:cNvPr>
          <p:cNvSpPr txBox="1">
            <a:spLocks/>
          </p:cNvSpPr>
          <p:nvPr/>
        </p:nvSpPr>
        <p:spPr>
          <a:xfrm>
            <a:off x="273586" y="246239"/>
            <a:ext cx="9824810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ES" sz="4000" dirty="0">
                <a:solidFill>
                  <a:schemeClr val="bg1"/>
                </a:solidFill>
                <a:latin typeface="+mn-lt"/>
              </a:rPr>
              <a:t>Interfaz Grafica</a:t>
            </a:r>
            <a:endParaRPr lang="es-CO" sz="4000" dirty="0">
              <a:solidFill>
                <a:schemeClr val="bg1"/>
              </a:solidFill>
              <a:latin typeface="+mn-lt"/>
            </a:endParaRPr>
          </a:p>
        </p:txBody>
      </p:sp>
      <p:graphicFrame>
        <p:nvGraphicFramePr>
          <p:cNvPr id="8" name="Marcador de contenido 7">
            <a:extLst>
              <a:ext uri="{FF2B5EF4-FFF2-40B4-BE49-F238E27FC236}">
                <a16:creationId xmlns:a16="http://schemas.microsoft.com/office/drawing/2014/main" id="{83EE84CE-8C8C-3B76-83BE-BB66E6F01BEF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6106203"/>
              </p:ext>
            </p:extLst>
          </p:nvPr>
        </p:nvGraphicFramePr>
        <p:xfrm>
          <a:off x="2441359" y="3179751"/>
          <a:ext cx="1117346" cy="836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3" imgW="688680" imgH="516600" progId="Package">
                  <p:embed/>
                </p:oleObj>
              </mc:Choice>
              <mc:Fallback>
                <p:oleObj name="Objeto empaquetador del shell" showAsIcon="1" r:id="rId3" imgW="688680" imgH="516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1359" y="3179751"/>
                        <a:ext cx="1117346" cy="836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o 8">
            <a:extLst>
              <a:ext uri="{FF2B5EF4-FFF2-40B4-BE49-F238E27FC236}">
                <a16:creationId xmlns:a16="http://schemas.microsoft.com/office/drawing/2014/main" id="{4505761B-3182-5432-EDFB-3A6867ABAE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2809330"/>
              </p:ext>
            </p:extLst>
          </p:nvPr>
        </p:nvGraphicFramePr>
        <p:xfrm>
          <a:off x="5237825" y="3158271"/>
          <a:ext cx="1447176" cy="8582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5" imgW="870120" imgH="516600" progId="Package">
                  <p:embed/>
                </p:oleObj>
              </mc:Choice>
              <mc:Fallback>
                <p:oleObj name="Objeto empaquetador del shell" showAsIcon="1" r:id="rId5" imgW="870120" imgH="516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237825" y="3158271"/>
                        <a:ext cx="1447176" cy="8582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>
            <a:extLst>
              <a:ext uri="{FF2B5EF4-FFF2-40B4-BE49-F238E27FC236}">
                <a16:creationId xmlns:a16="http://schemas.microsoft.com/office/drawing/2014/main" id="{D1D008E8-297D-CD34-2F74-E4E17F1D40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03086"/>
              </p:ext>
            </p:extLst>
          </p:nvPr>
        </p:nvGraphicFramePr>
        <p:xfrm>
          <a:off x="8411685" y="3069299"/>
          <a:ext cx="1842024" cy="947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7" imgW="1004040" imgH="516600" progId="Package">
                  <p:embed/>
                </p:oleObj>
              </mc:Choice>
              <mc:Fallback>
                <p:oleObj name="Objeto empaquetador del shell" showAsIcon="1" r:id="rId7" imgW="1004040" imgH="516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411685" y="3069299"/>
                        <a:ext cx="1842024" cy="947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1818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2" name="Google Shape;58;p3"/>
          <p:cNvSpPr/>
          <p:nvPr/>
        </p:nvSpPr>
        <p:spPr>
          <a:xfrm flipV="1">
            <a:off x="645019" y="795208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9824810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rgbClr val="FFFFFF"/>
                </a:solidFill>
                <a:latin typeface="+mn-lt"/>
              </a:rPr>
              <a:t>Mockup</a:t>
            </a:r>
            <a:endParaRPr lang="es-CO" sz="4000" dirty="0">
              <a:latin typeface="+mn-lt"/>
            </a:endParaRP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DBE4CBB6-366C-4B00-965A-244F9035E94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67665" y="4331746"/>
          <a:ext cx="7256668" cy="1341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3" imgW="2369880" imgH="437760" progId="Package">
                  <p:embed/>
                </p:oleObj>
              </mc:Choice>
              <mc:Fallback>
                <p:oleObj name="Objeto empaquetador del shell" showAsIcon="1" r:id="rId3" imgW="2369880" imgH="437760" progId="Package">
                  <p:embed/>
                  <p:pic>
                    <p:nvPicPr>
                      <p:cNvPr id="3" name="Objeto 2">
                        <a:extLst>
                          <a:ext uri="{FF2B5EF4-FFF2-40B4-BE49-F238E27FC236}">
                            <a16:creationId xmlns:a16="http://schemas.microsoft.com/office/drawing/2014/main" id="{DBE4CBB6-366C-4B00-965A-244F9035E9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67665" y="4331746"/>
                        <a:ext cx="7256668" cy="1341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F8ED8E76-4316-4529-8EC8-6FCF55416A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4568488"/>
              </p:ext>
            </p:extLst>
          </p:nvPr>
        </p:nvGraphicFramePr>
        <p:xfrm>
          <a:off x="5583238" y="1811338"/>
          <a:ext cx="6892925" cy="154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5" imgW="2304720" imgH="516600" progId="Package">
                  <p:embed/>
                </p:oleObj>
              </mc:Choice>
              <mc:Fallback>
                <p:oleObj name="Objeto empaquetador del shell" showAsIcon="1" r:id="rId5" imgW="2304720" imgH="516600" progId="Package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F8ED8E76-4316-4529-8EC8-6FCF55416A9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83238" y="1811338"/>
                        <a:ext cx="6892925" cy="154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D27D0EBF-98EE-4D74-A347-0EE202EDE1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874378"/>
              </p:ext>
            </p:extLst>
          </p:nvPr>
        </p:nvGraphicFramePr>
        <p:xfrm>
          <a:off x="-531813" y="1914525"/>
          <a:ext cx="7175501" cy="163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7" imgW="2256840" imgH="516600" progId="Package">
                  <p:embed/>
                </p:oleObj>
              </mc:Choice>
              <mc:Fallback>
                <p:oleObj name="Objeto empaquetador del shell" showAsIcon="1" r:id="rId7" imgW="2256840" imgH="51660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D27D0EBF-98EE-4D74-A347-0EE202EDE1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-531813" y="1914525"/>
                        <a:ext cx="7175501" cy="163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9120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2" name="Google Shape;58;p3"/>
          <p:cNvSpPr/>
          <p:nvPr/>
        </p:nvSpPr>
        <p:spPr>
          <a:xfrm flipV="1">
            <a:off x="645019" y="795208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9824810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rgbClr val="FFFFFF"/>
                </a:solidFill>
                <a:latin typeface="+mn-lt"/>
              </a:rPr>
              <a:t>FIN</a:t>
            </a:r>
            <a:endParaRPr lang="es-CO" sz="4000" dirty="0">
              <a:latin typeface="+mn-lt"/>
            </a:endParaRPr>
          </a:p>
        </p:txBody>
      </p:sp>
      <p:sp>
        <p:nvSpPr>
          <p:cNvPr id="2" name="Google Shape;65;p4">
            <a:extLst>
              <a:ext uri="{FF2B5EF4-FFF2-40B4-BE49-F238E27FC236}">
                <a16:creationId xmlns:a16="http://schemas.microsoft.com/office/drawing/2014/main" id="{36B1D586-7DD8-6BA4-455D-342DE54EED76}"/>
              </a:ext>
            </a:extLst>
          </p:cNvPr>
          <p:cNvSpPr txBox="1">
            <a:spLocks/>
          </p:cNvSpPr>
          <p:nvPr/>
        </p:nvSpPr>
        <p:spPr>
          <a:xfrm>
            <a:off x="1101198" y="2461562"/>
            <a:ext cx="9989603" cy="307454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19900" dirty="0">
                <a:latin typeface="+mn-lt"/>
              </a:rPr>
              <a:t>GRACIAS!</a:t>
            </a:r>
            <a:endParaRPr lang="es-CO" sz="4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37713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redondeado 3"/>
          <p:cNvSpPr/>
          <p:nvPr/>
        </p:nvSpPr>
        <p:spPr>
          <a:xfrm>
            <a:off x="370589" y="287005"/>
            <a:ext cx="11477767" cy="6209732"/>
          </a:xfrm>
          <a:prstGeom prst="roundRect">
            <a:avLst>
              <a:gd name="adj" fmla="val 1161"/>
            </a:avLst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1981" y="493887"/>
            <a:ext cx="1149459" cy="941018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3935863" y="2882974"/>
            <a:ext cx="4347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Presentación Trimestre IV</a:t>
            </a:r>
          </a:p>
        </p:txBody>
      </p:sp>
      <p:sp>
        <p:nvSpPr>
          <p:cNvPr id="12" name="Google Shape;58;p3"/>
          <p:cNvSpPr/>
          <p:nvPr/>
        </p:nvSpPr>
        <p:spPr>
          <a:xfrm flipV="1">
            <a:off x="4520983" y="3383335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000647" y="3506189"/>
            <a:ext cx="8190706" cy="813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12700" lvl="0" algn="ctr">
              <a:lnSpc>
                <a:spcPct val="128000"/>
              </a:lnSpc>
              <a:spcBef>
                <a:spcPts val="100"/>
              </a:spcBef>
              <a:buClr>
                <a:schemeClr val="dk1"/>
              </a:buClr>
              <a:buSzPts val="1100"/>
            </a:pPr>
            <a:r>
              <a:rPr lang="es-MX" sz="2000" dirty="0">
                <a:solidFill>
                  <a:srgbClr val="6C6C6C"/>
                </a:solidFill>
                <a:ea typeface="Calibri"/>
                <a:cs typeface="Calibri"/>
                <a:sym typeface="Calibri"/>
              </a:rPr>
              <a:t>Sistema de Registro Usuarios y Notas de un Periodo Escolar </a:t>
            </a:r>
          </a:p>
          <a:p>
            <a:pPr marL="12700" marR="5080" lvl="0">
              <a:lnSpc>
                <a:spcPct val="128000"/>
              </a:lnSpc>
            </a:pPr>
            <a:endParaRPr lang="es-MX" dirty="0">
              <a:solidFill>
                <a:srgbClr val="6C6C6C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269258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2" name="Google Shape;58;p3"/>
          <p:cNvSpPr/>
          <p:nvPr/>
        </p:nvSpPr>
        <p:spPr>
          <a:xfrm flipV="1">
            <a:off x="645019" y="795208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8369225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rgbClr val="FFFFFF"/>
                </a:solidFill>
                <a:latin typeface="+mn-lt"/>
              </a:rPr>
              <a:t>LOGO</a:t>
            </a:r>
            <a:endParaRPr lang="es-CO" sz="4000" dirty="0">
              <a:latin typeface="+mn-lt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3332D40-CA03-872B-6760-AA796D8DCDA2}"/>
              </a:ext>
            </a:extLst>
          </p:cNvPr>
          <p:cNvSpPr txBox="1"/>
          <p:nvPr/>
        </p:nvSpPr>
        <p:spPr>
          <a:xfrm>
            <a:off x="1717053" y="2168747"/>
            <a:ext cx="84439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b="0" i="0" dirty="0">
                <a:effectLst/>
                <a:latin typeface="Söhne"/>
              </a:rPr>
              <a:t>Un camino transparente hacia el éxito académico: Descubre la excelencia con nuestro innovador sistema de registro de notas escolares</a:t>
            </a:r>
            <a:r>
              <a:rPr lang="es-MX" dirty="0">
                <a:latin typeface="Söhne"/>
              </a:rPr>
              <a:t>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5504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2" name="Google Shape;58;p3"/>
          <p:cNvSpPr/>
          <p:nvPr/>
        </p:nvSpPr>
        <p:spPr>
          <a:xfrm flipV="1">
            <a:off x="645019" y="795208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9824810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rgbClr val="FFFFFF"/>
                </a:solidFill>
                <a:latin typeface="+mn-lt"/>
              </a:rPr>
              <a:t>Requerimientos Funcionales y No Funcionales</a:t>
            </a:r>
            <a:endParaRPr lang="es-CO" sz="4000" dirty="0">
              <a:latin typeface="+mn-lt"/>
            </a:endParaRPr>
          </a:p>
        </p:txBody>
      </p:sp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AAB7DDFF-045C-4A52-C3D7-4E31FC16DE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0638045"/>
              </p:ext>
            </p:extLst>
          </p:nvPr>
        </p:nvGraphicFramePr>
        <p:xfrm>
          <a:off x="5310171" y="2765957"/>
          <a:ext cx="1571658" cy="1326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771704" progId="Word.Document.12">
                  <p:embed/>
                </p:oleObj>
              </mc:Choice>
              <mc:Fallback>
                <p:oleObj name="Document" showAsIcon="1" r:id="rId3" imgW="914400" imgH="77170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10171" y="2765957"/>
                        <a:ext cx="1571658" cy="13260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645697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2" name="Google Shape;58;p3"/>
          <p:cNvSpPr/>
          <p:nvPr/>
        </p:nvSpPr>
        <p:spPr>
          <a:xfrm flipV="1">
            <a:off x="645019" y="795208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8369225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rgbClr val="FFFFFF"/>
                </a:solidFill>
                <a:latin typeface="+mn-lt"/>
              </a:rPr>
              <a:t>Alcance</a:t>
            </a:r>
            <a:endParaRPr lang="es-CO" sz="4000" dirty="0">
              <a:latin typeface="+mn-lt"/>
            </a:endParaRPr>
          </a:p>
        </p:txBody>
      </p:sp>
      <p:sp>
        <p:nvSpPr>
          <p:cNvPr id="7" name="Pergamino: horizontal 6">
            <a:extLst>
              <a:ext uri="{FF2B5EF4-FFF2-40B4-BE49-F238E27FC236}">
                <a16:creationId xmlns:a16="http://schemas.microsoft.com/office/drawing/2014/main" id="{D9F41ED5-EC7A-483A-AE05-E5EC6E3FFFAD}"/>
              </a:ext>
            </a:extLst>
          </p:cNvPr>
          <p:cNvSpPr/>
          <p:nvPr/>
        </p:nvSpPr>
        <p:spPr>
          <a:xfrm>
            <a:off x="2043338" y="2330889"/>
            <a:ext cx="8105323" cy="3655573"/>
          </a:xfrm>
          <a:custGeom>
            <a:avLst/>
            <a:gdLst>
              <a:gd name="connsiteX0" fmla="*/ 8105323 w 8105323"/>
              <a:gd name="connsiteY0" fmla="*/ 228473 h 3655573"/>
              <a:gd name="connsiteX1" fmla="*/ 7876850 w 8105323"/>
              <a:gd name="connsiteY1" fmla="*/ 456946 h 3655573"/>
              <a:gd name="connsiteX2" fmla="*/ 7876850 w 8105323"/>
              <a:gd name="connsiteY2" fmla="*/ 228473 h 3655573"/>
              <a:gd name="connsiteX3" fmla="*/ 7762613 w 8105323"/>
              <a:gd name="connsiteY3" fmla="*/ 342710 h 3655573"/>
              <a:gd name="connsiteX4" fmla="*/ 7648376 w 8105323"/>
              <a:gd name="connsiteY4" fmla="*/ 228473 h 3655573"/>
              <a:gd name="connsiteX5" fmla="*/ 7648376 w 8105323"/>
              <a:gd name="connsiteY5" fmla="*/ 456947 h 3655573"/>
              <a:gd name="connsiteX6" fmla="*/ 6825441 w 8105323"/>
              <a:gd name="connsiteY6" fmla="*/ 456947 h 3655573"/>
              <a:gd name="connsiteX7" fmla="*/ 6373502 w 8105323"/>
              <a:gd name="connsiteY7" fmla="*/ 456947 h 3655573"/>
              <a:gd name="connsiteX8" fmla="*/ 5550567 w 8105323"/>
              <a:gd name="connsiteY8" fmla="*/ 456947 h 3655573"/>
              <a:gd name="connsiteX9" fmla="*/ 4727632 w 8105323"/>
              <a:gd name="connsiteY9" fmla="*/ 456947 h 3655573"/>
              <a:gd name="connsiteX10" fmla="*/ 3904698 w 8105323"/>
              <a:gd name="connsiteY10" fmla="*/ 456947 h 3655573"/>
              <a:gd name="connsiteX11" fmla="*/ 3081763 w 8105323"/>
              <a:gd name="connsiteY11" fmla="*/ 456947 h 3655573"/>
              <a:gd name="connsiteX12" fmla="*/ 2481425 w 8105323"/>
              <a:gd name="connsiteY12" fmla="*/ 456947 h 3655573"/>
              <a:gd name="connsiteX13" fmla="*/ 1806889 w 8105323"/>
              <a:gd name="connsiteY13" fmla="*/ 456947 h 3655573"/>
              <a:gd name="connsiteX14" fmla="*/ 1132352 w 8105323"/>
              <a:gd name="connsiteY14" fmla="*/ 456947 h 3655573"/>
              <a:gd name="connsiteX15" fmla="*/ 228473 w 8105323"/>
              <a:gd name="connsiteY15" fmla="*/ 456947 h 3655573"/>
              <a:gd name="connsiteX16" fmla="*/ 0 w 8105323"/>
              <a:gd name="connsiteY16" fmla="*/ 685420 h 3655573"/>
              <a:gd name="connsiteX17" fmla="*/ 0 w 8105323"/>
              <a:gd name="connsiteY17" fmla="*/ 1425674 h 3655573"/>
              <a:gd name="connsiteX18" fmla="*/ 0 w 8105323"/>
              <a:gd name="connsiteY18" fmla="*/ 2028843 h 3655573"/>
              <a:gd name="connsiteX19" fmla="*/ 0 w 8105323"/>
              <a:gd name="connsiteY19" fmla="*/ 2632013 h 3655573"/>
              <a:gd name="connsiteX20" fmla="*/ 0 w 8105323"/>
              <a:gd name="connsiteY20" fmla="*/ 3427100 h 3655573"/>
              <a:gd name="connsiteX21" fmla="*/ 228473 w 8105323"/>
              <a:gd name="connsiteY21" fmla="*/ 3655573 h 3655573"/>
              <a:gd name="connsiteX22" fmla="*/ 456946 w 8105323"/>
              <a:gd name="connsiteY22" fmla="*/ 3427100 h 3655573"/>
              <a:gd name="connsiteX23" fmla="*/ 456947 w 8105323"/>
              <a:gd name="connsiteY23" fmla="*/ 3198626 h 3655573"/>
              <a:gd name="connsiteX24" fmla="*/ 1057285 w 8105323"/>
              <a:gd name="connsiteY24" fmla="*/ 3198626 h 3655573"/>
              <a:gd name="connsiteX25" fmla="*/ 1731821 w 8105323"/>
              <a:gd name="connsiteY25" fmla="*/ 3198626 h 3655573"/>
              <a:gd name="connsiteX26" fmla="*/ 2406358 w 8105323"/>
              <a:gd name="connsiteY26" fmla="*/ 3198626 h 3655573"/>
              <a:gd name="connsiteX27" fmla="*/ 3229293 w 8105323"/>
              <a:gd name="connsiteY27" fmla="*/ 3198626 h 3655573"/>
              <a:gd name="connsiteX28" fmla="*/ 4052227 w 8105323"/>
              <a:gd name="connsiteY28" fmla="*/ 3198626 h 3655573"/>
              <a:gd name="connsiteX29" fmla="*/ 4578366 w 8105323"/>
              <a:gd name="connsiteY29" fmla="*/ 3198626 h 3655573"/>
              <a:gd name="connsiteX30" fmla="*/ 5401301 w 8105323"/>
              <a:gd name="connsiteY30" fmla="*/ 3198626 h 3655573"/>
              <a:gd name="connsiteX31" fmla="*/ 6150036 w 8105323"/>
              <a:gd name="connsiteY31" fmla="*/ 3198626 h 3655573"/>
              <a:gd name="connsiteX32" fmla="*/ 6601976 w 8105323"/>
              <a:gd name="connsiteY32" fmla="*/ 3198626 h 3655573"/>
              <a:gd name="connsiteX33" fmla="*/ 7876850 w 8105323"/>
              <a:gd name="connsiteY33" fmla="*/ 3198626 h 3655573"/>
              <a:gd name="connsiteX34" fmla="*/ 8105323 w 8105323"/>
              <a:gd name="connsiteY34" fmla="*/ 2970153 h 3655573"/>
              <a:gd name="connsiteX35" fmla="*/ 8105323 w 8105323"/>
              <a:gd name="connsiteY35" fmla="*/ 2339567 h 3655573"/>
              <a:gd name="connsiteX36" fmla="*/ 8105323 w 8105323"/>
              <a:gd name="connsiteY36" fmla="*/ 1708980 h 3655573"/>
              <a:gd name="connsiteX37" fmla="*/ 8105323 w 8105323"/>
              <a:gd name="connsiteY37" fmla="*/ 1050977 h 3655573"/>
              <a:gd name="connsiteX38" fmla="*/ 8105323 w 8105323"/>
              <a:gd name="connsiteY38" fmla="*/ 228473 h 3655573"/>
              <a:gd name="connsiteX39" fmla="*/ 228473 w 8105323"/>
              <a:gd name="connsiteY39" fmla="*/ 913893 h 3655573"/>
              <a:gd name="connsiteX40" fmla="*/ 456946 w 8105323"/>
              <a:gd name="connsiteY40" fmla="*/ 685420 h 3655573"/>
              <a:gd name="connsiteX41" fmla="*/ 342709 w 8105323"/>
              <a:gd name="connsiteY41" fmla="*/ 571183 h 3655573"/>
              <a:gd name="connsiteX42" fmla="*/ 228472 w 8105323"/>
              <a:gd name="connsiteY42" fmla="*/ 685420 h 3655573"/>
              <a:gd name="connsiteX43" fmla="*/ 228473 w 8105323"/>
              <a:gd name="connsiteY43" fmla="*/ 913893 h 3655573"/>
              <a:gd name="connsiteX0" fmla="*/ 228473 w 8105323"/>
              <a:gd name="connsiteY0" fmla="*/ 913893 h 3655573"/>
              <a:gd name="connsiteX1" fmla="*/ 456946 w 8105323"/>
              <a:gd name="connsiteY1" fmla="*/ 685420 h 3655573"/>
              <a:gd name="connsiteX2" fmla="*/ 342709 w 8105323"/>
              <a:gd name="connsiteY2" fmla="*/ 571183 h 3655573"/>
              <a:gd name="connsiteX3" fmla="*/ 228472 w 8105323"/>
              <a:gd name="connsiteY3" fmla="*/ 685420 h 3655573"/>
              <a:gd name="connsiteX4" fmla="*/ 228473 w 8105323"/>
              <a:gd name="connsiteY4" fmla="*/ 913893 h 3655573"/>
              <a:gd name="connsiteX5" fmla="*/ 7876850 w 8105323"/>
              <a:gd name="connsiteY5" fmla="*/ 456947 h 3655573"/>
              <a:gd name="connsiteX6" fmla="*/ 8105323 w 8105323"/>
              <a:gd name="connsiteY6" fmla="*/ 228474 h 3655573"/>
              <a:gd name="connsiteX7" fmla="*/ 7876850 w 8105323"/>
              <a:gd name="connsiteY7" fmla="*/ 1 h 3655573"/>
              <a:gd name="connsiteX8" fmla="*/ 7648377 w 8105323"/>
              <a:gd name="connsiteY8" fmla="*/ 228474 h 3655573"/>
              <a:gd name="connsiteX9" fmla="*/ 7762614 w 8105323"/>
              <a:gd name="connsiteY9" fmla="*/ 342711 h 3655573"/>
              <a:gd name="connsiteX10" fmla="*/ 7876851 w 8105323"/>
              <a:gd name="connsiteY10" fmla="*/ 228474 h 3655573"/>
              <a:gd name="connsiteX11" fmla="*/ 7876850 w 8105323"/>
              <a:gd name="connsiteY11" fmla="*/ 456947 h 3655573"/>
              <a:gd name="connsiteX0" fmla="*/ 0 w 8105323"/>
              <a:gd name="connsiteY0" fmla="*/ 685420 h 3655573"/>
              <a:gd name="connsiteX1" fmla="*/ 228473 w 8105323"/>
              <a:gd name="connsiteY1" fmla="*/ 456947 h 3655573"/>
              <a:gd name="connsiteX2" fmla="*/ 680413 w 8105323"/>
              <a:gd name="connsiteY2" fmla="*/ 456947 h 3655573"/>
              <a:gd name="connsiteX3" fmla="*/ 1354949 w 8105323"/>
              <a:gd name="connsiteY3" fmla="*/ 456947 h 3655573"/>
              <a:gd name="connsiteX4" fmla="*/ 2029486 w 8105323"/>
              <a:gd name="connsiteY4" fmla="*/ 456947 h 3655573"/>
              <a:gd name="connsiteX5" fmla="*/ 2852421 w 8105323"/>
              <a:gd name="connsiteY5" fmla="*/ 456947 h 3655573"/>
              <a:gd name="connsiteX6" fmla="*/ 3675355 w 8105323"/>
              <a:gd name="connsiteY6" fmla="*/ 456947 h 3655573"/>
              <a:gd name="connsiteX7" fmla="*/ 4201494 w 8105323"/>
              <a:gd name="connsiteY7" fmla="*/ 456947 h 3655573"/>
              <a:gd name="connsiteX8" fmla="*/ 4876030 w 8105323"/>
              <a:gd name="connsiteY8" fmla="*/ 456947 h 3655573"/>
              <a:gd name="connsiteX9" fmla="*/ 5698965 w 8105323"/>
              <a:gd name="connsiteY9" fmla="*/ 456947 h 3655573"/>
              <a:gd name="connsiteX10" fmla="*/ 6521900 w 8105323"/>
              <a:gd name="connsiteY10" fmla="*/ 456947 h 3655573"/>
              <a:gd name="connsiteX11" fmla="*/ 7648376 w 8105323"/>
              <a:gd name="connsiteY11" fmla="*/ 456947 h 3655573"/>
              <a:gd name="connsiteX12" fmla="*/ 7648376 w 8105323"/>
              <a:gd name="connsiteY12" fmla="*/ 228473 h 3655573"/>
              <a:gd name="connsiteX13" fmla="*/ 7876849 w 8105323"/>
              <a:gd name="connsiteY13" fmla="*/ 0 h 3655573"/>
              <a:gd name="connsiteX14" fmla="*/ 8105322 w 8105323"/>
              <a:gd name="connsiteY14" fmla="*/ 228473 h 3655573"/>
              <a:gd name="connsiteX15" fmla="*/ 8105323 w 8105323"/>
              <a:gd name="connsiteY15" fmla="*/ 2970153 h 3655573"/>
              <a:gd name="connsiteX16" fmla="*/ 7876850 w 8105323"/>
              <a:gd name="connsiteY16" fmla="*/ 3198626 h 3655573"/>
              <a:gd name="connsiteX17" fmla="*/ 7276512 w 8105323"/>
              <a:gd name="connsiteY17" fmla="*/ 3198626 h 3655573"/>
              <a:gd name="connsiteX18" fmla="*/ 6676175 w 8105323"/>
              <a:gd name="connsiteY18" fmla="*/ 3198626 h 3655573"/>
              <a:gd name="connsiteX19" fmla="*/ 6150036 w 8105323"/>
              <a:gd name="connsiteY19" fmla="*/ 3198626 h 3655573"/>
              <a:gd name="connsiteX20" fmla="*/ 5401301 w 8105323"/>
              <a:gd name="connsiteY20" fmla="*/ 3198626 h 3655573"/>
              <a:gd name="connsiteX21" fmla="*/ 4800963 w 8105323"/>
              <a:gd name="connsiteY21" fmla="*/ 3198626 h 3655573"/>
              <a:gd name="connsiteX22" fmla="*/ 4052227 w 8105323"/>
              <a:gd name="connsiteY22" fmla="*/ 3198626 h 3655573"/>
              <a:gd name="connsiteX23" fmla="*/ 3451890 w 8105323"/>
              <a:gd name="connsiteY23" fmla="*/ 3198626 h 3655573"/>
              <a:gd name="connsiteX24" fmla="*/ 2628955 w 8105323"/>
              <a:gd name="connsiteY24" fmla="*/ 3198626 h 3655573"/>
              <a:gd name="connsiteX25" fmla="*/ 1880219 w 8105323"/>
              <a:gd name="connsiteY25" fmla="*/ 3198626 h 3655573"/>
              <a:gd name="connsiteX26" fmla="*/ 1428280 w 8105323"/>
              <a:gd name="connsiteY26" fmla="*/ 3198626 h 3655573"/>
              <a:gd name="connsiteX27" fmla="*/ 456947 w 8105323"/>
              <a:gd name="connsiteY27" fmla="*/ 3198626 h 3655573"/>
              <a:gd name="connsiteX28" fmla="*/ 456947 w 8105323"/>
              <a:gd name="connsiteY28" fmla="*/ 3427100 h 3655573"/>
              <a:gd name="connsiteX29" fmla="*/ 228474 w 8105323"/>
              <a:gd name="connsiteY29" fmla="*/ 3655573 h 3655573"/>
              <a:gd name="connsiteX30" fmla="*/ 1 w 8105323"/>
              <a:gd name="connsiteY30" fmla="*/ 3427100 h 3655573"/>
              <a:gd name="connsiteX31" fmla="*/ 0 w 8105323"/>
              <a:gd name="connsiteY31" fmla="*/ 685420 h 3655573"/>
              <a:gd name="connsiteX32" fmla="*/ 7648376 w 8105323"/>
              <a:gd name="connsiteY32" fmla="*/ 456947 h 3655573"/>
              <a:gd name="connsiteX33" fmla="*/ 7876850 w 8105323"/>
              <a:gd name="connsiteY33" fmla="*/ 456947 h 3655573"/>
              <a:gd name="connsiteX34" fmla="*/ 8105323 w 8105323"/>
              <a:gd name="connsiteY34" fmla="*/ 228474 h 3655573"/>
              <a:gd name="connsiteX35" fmla="*/ 7876850 w 8105323"/>
              <a:gd name="connsiteY35" fmla="*/ 456947 h 3655573"/>
              <a:gd name="connsiteX36" fmla="*/ 7876850 w 8105323"/>
              <a:gd name="connsiteY36" fmla="*/ 228473 h 3655573"/>
              <a:gd name="connsiteX37" fmla="*/ 7762613 w 8105323"/>
              <a:gd name="connsiteY37" fmla="*/ 342710 h 3655573"/>
              <a:gd name="connsiteX38" fmla="*/ 7648376 w 8105323"/>
              <a:gd name="connsiteY38" fmla="*/ 228473 h 3655573"/>
              <a:gd name="connsiteX39" fmla="*/ 228473 w 8105323"/>
              <a:gd name="connsiteY39" fmla="*/ 913893 h 3655573"/>
              <a:gd name="connsiteX40" fmla="*/ 228473 w 8105323"/>
              <a:gd name="connsiteY40" fmla="*/ 685420 h 3655573"/>
              <a:gd name="connsiteX41" fmla="*/ 342710 w 8105323"/>
              <a:gd name="connsiteY41" fmla="*/ 571183 h 3655573"/>
              <a:gd name="connsiteX42" fmla="*/ 456947 w 8105323"/>
              <a:gd name="connsiteY42" fmla="*/ 685420 h 3655573"/>
              <a:gd name="connsiteX43" fmla="*/ 228474 w 8105323"/>
              <a:gd name="connsiteY43" fmla="*/ 913893 h 3655573"/>
              <a:gd name="connsiteX44" fmla="*/ 1 w 8105323"/>
              <a:gd name="connsiteY44" fmla="*/ 685420 h 3655573"/>
              <a:gd name="connsiteX45" fmla="*/ 456947 w 8105323"/>
              <a:gd name="connsiteY45" fmla="*/ 685420 h 3655573"/>
              <a:gd name="connsiteX46" fmla="*/ 456947 w 8105323"/>
              <a:gd name="connsiteY46" fmla="*/ 1263457 h 3655573"/>
              <a:gd name="connsiteX47" fmla="*/ 456947 w 8105323"/>
              <a:gd name="connsiteY47" fmla="*/ 1916891 h 3655573"/>
              <a:gd name="connsiteX48" fmla="*/ 456947 w 8105323"/>
              <a:gd name="connsiteY48" fmla="*/ 2595457 h 3655573"/>
              <a:gd name="connsiteX49" fmla="*/ 456947 w 8105323"/>
              <a:gd name="connsiteY49" fmla="*/ 3198626 h 3655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8105323" h="3655573" stroke="0" extrusionOk="0">
                <a:moveTo>
                  <a:pt x="8105323" y="228473"/>
                </a:moveTo>
                <a:cubicBezTo>
                  <a:pt x="8096023" y="360696"/>
                  <a:pt x="7999362" y="461050"/>
                  <a:pt x="7876850" y="456946"/>
                </a:cubicBezTo>
                <a:cubicBezTo>
                  <a:pt x="7868895" y="407259"/>
                  <a:pt x="7878546" y="325969"/>
                  <a:pt x="7876850" y="228473"/>
                </a:cubicBezTo>
                <a:cubicBezTo>
                  <a:pt x="7864496" y="284860"/>
                  <a:pt x="7827328" y="343058"/>
                  <a:pt x="7762613" y="342710"/>
                </a:cubicBezTo>
                <a:cubicBezTo>
                  <a:pt x="7695661" y="340076"/>
                  <a:pt x="7637160" y="292833"/>
                  <a:pt x="7648376" y="228473"/>
                </a:cubicBezTo>
                <a:cubicBezTo>
                  <a:pt x="7657369" y="285242"/>
                  <a:pt x="7652185" y="361653"/>
                  <a:pt x="7648376" y="456947"/>
                </a:cubicBezTo>
                <a:cubicBezTo>
                  <a:pt x="7389920" y="429591"/>
                  <a:pt x="7164452" y="452582"/>
                  <a:pt x="6825441" y="456947"/>
                </a:cubicBezTo>
                <a:cubicBezTo>
                  <a:pt x="6486430" y="461312"/>
                  <a:pt x="6522408" y="456834"/>
                  <a:pt x="6373502" y="456947"/>
                </a:cubicBezTo>
                <a:cubicBezTo>
                  <a:pt x="6224596" y="457060"/>
                  <a:pt x="5899547" y="431851"/>
                  <a:pt x="5550567" y="456947"/>
                </a:cubicBezTo>
                <a:cubicBezTo>
                  <a:pt x="5201588" y="482043"/>
                  <a:pt x="5065581" y="454729"/>
                  <a:pt x="4727632" y="456947"/>
                </a:cubicBezTo>
                <a:cubicBezTo>
                  <a:pt x="4389684" y="459165"/>
                  <a:pt x="4192957" y="435424"/>
                  <a:pt x="3904698" y="456947"/>
                </a:cubicBezTo>
                <a:cubicBezTo>
                  <a:pt x="3616439" y="478470"/>
                  <a:pt x="3447005" y="496834"/>
                  <a:pt x="3081763" y="456947"/>
                </a:cubicBezTo>
                <a:cubicBezTo>
                  <a:pt x="2716522" y="417060"/>
                  <a:pt x="2626409" y="434503"/>
                  <a:pt x="2481425" y="456947"/>
                </a:cubicBezTo>
                <a:cubicBezTo>
                  <a:pt x="2336441" y="479391"/>
                  <a:pt x="2103747" y="474698"/>
                  <a:pt x="1806889" y="456947"/>
                </a:cubicBezTo>
                <a:cubicBezTo>
                  <a:pt x="1510031" y="439196"/>
                  <a:pt x="1392974" y="472547"/>
                  <a:pt x="1132352" y="456947"/>
                </a:cubicBezTo>
                <a:cubicBezTo>
                  <a:pt x="871730" y="441347"/>
                  <a:pt x="503240" y="443925"/>
                  <a:pt x="228473" y="456947"/>
                </a:cubicBezTo>
                <a:cubicBezTo>
                  <a:pt x="95974" y="454671"/>
                  <a:pt x="-8099" y="551901"/>
                  <a:pt x="0" y="685420"/>
                </a:cubicBezTo>
                <a:cubicBezTo>
                  <a:pt x="-19100" y="980292"/>
                  <a:pt x="8706" y="1176496"/>
                  <a:pt x="0" y="1425674"/>
                </a:cubicBezTo>
                <a:cubicBezTo>
                  <a:pt x="-8706" y="1674852"/>
                  <a:pt x="-13327" y="1759355"/>
                  <a:pt x="0" y="2028843"/>
                </a:cubicBezTo>
                <a:cubicBezTo>
                  <a:pt x="13327" y="2298331"/>
                  <a:pt x="2980" y="2469491"/>
                  <a:pt x="0" y="2632013"/>
                </a:cubicBezTo>
                <a:cubicBezTo>
                  <a:pt x="-2980" y="2794535"/>
                  <a:pt x="35296" y="3036437"/>
                  <a:pt x="0" y="3427100"/>
                </a:cubicBezTo>
                <a:cubicBezTo>
                  <a:pt x="5406" y="3557119"/>
                  <a:pt x="117484" y="3677717"/>
                  <a:pt x="228473" y="3655573"/>
                </a:cubicBezTo>
                <a:cubicBezTo>
                  <a:pt x="337814" y="3640186"/>
                  <a:pt x="433331" y="3552761"/>
                  <a:pt x="456946" y="3427100"/>
                </a:cubicBezTo>
                <a:cubicBezTo>
                  <a:pt x="470619" y="3349487"/>
                  <a:pt x="443224" y="3286752"/>
                  <a:pt x="456947" y="3198626"/>
                </a:cubicBezTo>
                <a:cubicBezTo>
                  <a:pt x="688828" y="3206014"/>
                  <a:pt x="882237" y="3176124"/>
                  <a:pt x="1057285" y="3198626"/>
                </a:cubicBezTo>
                <a:cubicBezTo>
                  <a:pt x="1232333" y="3221128"/>
                  <a:pt x="1480730" y="3196256"/>
                  <a:pt x="1731821" y="3198626"/>
                </a:cubicBezTo>
                <a:cubicBezTo>
                  <a:pt x="1982912" y="3200996"/>
                  <a:pt x="2169334" y="3209077"/>
                  <a:pt x="2406358" y="3198626"/>
                </a:cubicBezTo>
                <a:cubicBezTo>
                  <a:pt x="2643382" y="3188175"/>
                  <a:pt x="3011275" y="3204787"/>
                  <a:pt x="3229293" y="3198626"/>
                </a:cubicBezTo>
                <a:cubicBezTo>
                  <a:pt x="3447312" y="3192465"/>
                  <a:pt x="3748544" y="3206202"/>
                  <a:pt x="4052227" y="3198626"/>
                </a:cubicBezTo>
                <a:cubicBezTo>
                  <a:pt x="4355910" y="3191050"/>
                  <a:pt x="4421524" y="3190435"/>
                  <a:pt x="4578366" y="3198626"/>
                </a:cubicBezTo>
                <a:cubicBezTo>
                  <a:pt x="4735208" y="3206817"/>
                  <a:pt x="5170857" y="3202116"/>
                  <a:pt x="5401301" y="3198626"/>
                </a:cubicBezTo>
                <a:cubicBezTo>
                  <a:pt x="5631745" y="3195136"/>
                  <a:pt x="5854102" y="3197787"/>
                  <a:pt x="6150036" y="3198626"/>
                </a:cubicBezTo>
                <a:cubicBezTo>
                  <a:pt x="6445971" y="3199465"/>
                  <a:pt x="6454600" y="3190332"/>
                  <a:pt x="6601976" y="3198626"/>
                </a:cubicBezTo>
                <a:cubicBezTo>
                  <a:pt x="6749352" y="3206920"/>
                  <a:pt x="7401941" y="3141350"/>
                  <a:pt x="7876850" y="3198626"/>
                </a:cubicBezTo>
                <a:cubicBezTo>
                  <a:pt x="8002996" y="3167216"/>
                  <a:pt x="8090709" y="3103783"/>
                  <a:pt x="8105323" y="2970153"/>
                </a:cubicBezTo>
                <a:cubicBezTo>
                  <a:pt x="8082875" y="2707897"/>
                  <a:pt x="8116650" y="2526930"/>
                  <a:pt x="8105323" y="2339567"/>
                </a:cubicBezTo>
                <a:cubicBezTo>
                  <a:pt x="8093996" y="2152204"/>
                  <a:pt x="8096974" y="1852057"/>
                  <a:pt x="8105323" y="1708980"/>
                </a:cubicBezTo>
                <a:cubicBezTo>
                  <a:pt x="8113672" y="1565903"/>
                  <a:pt x="8118316" y="1220542"/>
                  <a:pt x="8105323" y="1050977"/>
                </a:cubicBezTo>
                <a:cubicBezTo>
                  <a:pt x="8092330" y="881412"/>
                  <a:pt x="8131351" y="439621"/>
                  <a:pt x="8105323" y="228473"/>
                </a:cubicBezTo>
                <a:close/>
                <a:moveTo>
                  <a:pt x="228473" y="913893"/>
                </a:moveTo>
                <a:cubicBezTo>
                  <a:pt x="353019" y="944011"/>
                  <a:pt x="471086" y="804215"/>
                  <a:pt x="456946" y="685420"/>
                </a:cubicBezTo>
                <a:cubicBezTo>
                  <a:pt x="461213" y="625959"/>
                  <a:pt x="401083" y="570301"/>
                  <a:pt x="342709" y="571183"/>
                </a:cubicBezTo>
                <a:cubicBezTo>
                  <a:pt x="281625" y="570575"/>
                  <a:pt x="220473" y="609774"/>
                  <a:pt x="228472" y="685420"/>
                </a:cubicBezTo>
                <a:cubicBezTo>
                  <a:pt x="232527" y="770291"/>
                  <a:pt x="228660" y="835910"/>
                  <a:pt x="228473" y="913893"/>
                </a:cubicBezTo>
                <a:close/>
              </a:path>
              <a:path w="8105323" h="3655573" fill="darkenLess" stroke="0" extrusionOk="0">
                <a:moveTo>
                  <a:pt x="228473" y="913893"/>
                </a:moveTo>
                <a:cubicBezTo>
                  <a:pt x="377881" y="896318"/>
                  <a:pt x="455734" y="814976"/>
                  <a:pt x="456946" y="685420"/>
                </a:cubicBezTo>
                <a:cubicBezTo>
                  <a:pt x="461980" y="610728"/>
                  <a:pt x="412992" y="562944"/>
                  <a:pt x="342709" y="571183"/>
                </a:cubicBezTo>
                <a:cubicBezTo>
                  <a:pt x="282078" y="563238"/>
                  <a:pt x="237350" y="627018"/>
                  <a:pt x="228472" y="685420"/>
                </a:cubicBezTo>
                <a:cubicBezTo>
                  <a:pt x="224038" y="763494"/>
                  <a:pt x="225150" y="820073"/>
                  <a:pt x="228473" y="913893"/>
                </a:cubicBezTo>
                <a:close/>
                <a:moveTo>
                  <a:pt x="7876850" y="456947"/>
                </a:moveTo>
                <a:cubicBezTo>
                  <a:pt x="7998754" y="460927"/>
                  <a:pt x="8101134" y="368881"/>
                  <a:pt x="8105323" y="228474"/>
                </a:cubicBezTo>
                <a:cubicBezTo>
                  <a:pt x="8106410" y="115839"/>
                  <a:pt x="8025225" y="14570"/>
                  <a:pt x="7876850" y="1"/>
                </a:cubicBezTo>
                <a:cubicBezTo>
                  <a:pt x="7741458" y="-16754"/>
                  <a:pt x="7639897" y="105442"/>
                  <a:pt x="7648377" y="228474"/>
                </a:cubicBezTo>
                <a:cubicBezTo>
                  <a:pt x="7637216" y="286501"/>
                  <a:pt x="7701216" y="342760"/>
                  <a:pt x="7762614" y="342711"/>
                </a:cubicBezTo>
                <a:cubicBezTo>
                  <a:pt x="7828349" y="341114"/>
                  <a:pt x="7888248" y="299724"/>
                  <a:pt x="7876851" y="228474"/>
                </a:cubicBezTo>
                <a:cubicBezTo>
                  <a:pt x="7894652" y="310408"/>
                  <a:pt x="7875526" y="369407"/>
                  <a:pt x="7876850" y="456947"/>
                </a:cubicBezTo>
                <a:close/>
              </a:path>
              <a:path w="8105323" h="3655573" fill="none" extrusionOk="0">
                <a:moveTo>
                  <a:pt x="0" y="685420"/>
                </a:moveTo>
                <a:cubicBezTo>
                  <a:pt x="-17477" y="542523"/>
                  <a:pt x="78243" y="439420"/>
                  <a:pt x="228473" y="456947"/>
                </a:cubicBezTo>
                <a:cubicBezTo>
                  <a:pt x="383730" y="473810"/>
                  <a:pt x="587670" y="478580"/>
                  <a:pt x="680413" y="456947"/>
                </a:cubicBezTo>
                <a:cubicBezTo>
                  <a:pt x="773156" y="435314"/>
                  <a:pt x="1073621" y="488459"/>
                  <a:pt x="1354949" y="456947"/>
                </a:cubicBezTo>
                <a:cubicBezTo>
                  <a:pt x="1636277" y="425435"/>
                  <a:pt x="1800834" y="459113"/>
                  <a:pt x="2029486" y="456947"/>
                </a:cubicBezTo>
                <a:cubicBezTo>
                  <a:pt x="2258138" y="454781"/>
                  <a:pt x="2574681" y="427519"/>
                  <a:pt x="2852421" y="456947"/>
                </a:cubicBezTo>
                <a:cubicBezTo>
                  <a:pt x="3130162" y="486375"/>
                  <a:pt x="3498874" y="492070"/>
                  <a:pt x="3675355" y="456947"/>
                </a:cubicBezTo>
                <a:cubicBezTo>
                  <a:pt x="3851836" y="421824"/>
                  <a:pt x="4053706" y="462511"/>
                  <a:pt x="4201494" y="456947"/>
                </a:cubicBezTo>
                <a:cubicBezTo>
                  <a:pt x="4349282" y="451383"/>
                  <a:pt x="4739705" y="427641"/>
                  <a:pt x="4876030" y="456947"/>
                </a:cubicBezTo>
                <a:cubicBezTo>
                  <a:pt x="5012355" y="486253"/>
                  <a:pt x="5410195" y="428471"/>
                  <a:pt x="5698965" y="456947"/>
                </a:cubicBezTo>
                <a:cubicBezTo>
                  <a:pt x="5987735" y="485423"/>
                  <a:pt x="6120817" y="467977"/>
                  <a:pt x="6521900" y="456947"/>
                </a:cubicBezTo>
                <a:cubicBezTo>
                  <a:pt x="6922983" y="445917"/>
                  <a:pt x="7086992" y="477601"/>
                  <a:pt x="7648376" y="456947"/>
                </a:cubicBezTo>
                <a:cubicBezTo>
                  <a:pt x="7652597" y="410310"/>
                  <a:pt x="7640624" y="335783"/>
                  <a:pt x="7648376" y="228473"/>
                </a:cubicBezTo>
                <a:cubicBezTo>
                  <a:pt x="7636890" y="99736"/>
                  <a:pt x="7762932" y="-17151"/>
                  <a:pt x="7876849" y="0"/>
                </a:cubicBezTo>
                <a:cubicBezTo>
                  <a:pt x="7997180" y="5384"/>
                  <a:pt x="8079697" y="108823"/>
                  <a:pt x="8105322" y="228473"/>
                </a:cubicBezTo>
                <a:cubicBezTo>
                  <a:pt x="8142395" y="1117631"/>
                  <a:pt x="8040192" y="2087959"/>
                  <a:pt x="8105323" y="2970153"/>
                </a:cubicBezTo>
                <a:cubicBezTo>
                  <a:pt x="8103728" y="3111634"/>
                  <a:pt x="7988622" y="3201750"/>
                  <a:pt x="7876850" y="3198626"/>
                </a:cubicBezTo>
                <a:cubicBezTo>
                  <a:pt x="7717756" y="3209300"/>
                  <a:pt x="7413204" y="3197799"/>
                  <a:pt x="7276512" y="3198626"/>
                </a:cubicBezTo>
                <a:cubicBezTo>
                  <a:pt x="7139820" y="3199453"/>
                  <a:pt x="6855086" y="3205407"/>
                  <a:pt x="6676175" y="3198626"/>
                </a:cubicBezTo>
                <a:cubicBezTo>
                  <a:pt x="6497264" y="3191845"/>
                  <a:pt x="6337918" y="3209604"/>
                  <a:pt x="6150036" y="3198626"/>
                </a:cubicBezTo>
                <a:cubicBezTo>
                  <a:pt x="5962154" y="3187648"/>
                  <a:pt x="5741759" y="3194242"/>
                  <a:pt x="5401301" y="3198626"/>
                </a:cubicBezTo>
                <a:cubicBezTo>
                  <a:pt x="5060843" y="3203010"/>
                  <a:pt x="4968923" y="3181680"/>
                  <a:pt x="4800963" y="3198626"/>
                </a:cubicBezTo>
                <a:cubicBezTo>
                  <a:pt x="4633003" y="3215572"/>
                  <a:pt x="4423269" y="3205849"/>
                  <a:pt x="4052227" y="3198626"/>
                </a:cubicBezTo>
                <a:cubicBezTo>
                  <a:pt x="3681185" y="3191403"/>
                  <a:pt x="3615430" y="3197877"/>
                  <a:pt x="3451890" y="3198626"/>
                </a:cubicBezTo>
                <a:cubicBezTo>
                  <a:pt x="3288350" y="3199375"/>
                  <a:pt x="2860657" y="3180570"/>
                  <a:pt x="2628955" y="3198626"/>
                </a:cubicBezTo>
                <a:cubicBezTo>
                  <a:pt x="2397253" y="3216682"/>
                  <a:pt x="2070953" y="3182813"/>
                  <a:pt x="1880219" y="3198626"/>
                </a:cubicBezTo>
                <a:cubicBezTo>
                  <a:pt x="1689485" y="3214439"/>
                  <a:pt x="1612773" y="3194887"/>
                  <a:pt x="1428280" y="3198626"/>
                </a:cubicBezTo>
                <a:cubicBezTo>
                  <a:pt x="1243787" y="3202365"/>
                  <a:pt x="724853" y="3203500"/>
                  <a:pt x="456947" y="3198626"/>
                </a:cubicBezTo>
                <a:cubicBezTo>
                  <a:pt x="457745" y="3287257"/>
                  <a:pt x="459515" y="3370004"/>
                  <a:pt x="456947" y="3427100"/>
                </a:cubicBezTo>
                <a:cubicBezTo>
                  <a:pt x="460970" y="3545033"/>
                  <a:pt x="359702" y="3658481"/>
                  <a:pt x="228474" y="3655573"/>
                </a:cubicBezTo>
                <a:cubicBezTo>
                  <a:pt x="108077" y="3636249"/>
                  <a:pt x="8949" y="3560770"/>
                  <a:pt x="1" y="3427100"/>
                </a:cubicBezTo>
                <a:cubicBezTo>
                  <a:pt x="190221" y="2489528"/>
                  <a:pt x="-105308" y="1766102"/>
                  <a:pt x="0" y="685420"/>
                </a:cubicBezTo>
                <a:close/>
                <a:moveTo>
                  <a:pt x="7648376" y="456947"/>
                </a:moveTo>
                <a:cubicBezTo>
                  <a:pt x="7758439" y="452818"/>
                  <a:pt x="7782583" y="458440"/>
                  <a:pt x="7876850" y="456947"/>
                </a:cubicBezTo>
                <a:cubicBezTo>
                  <a:pt x="8026564" y="449466"/>
                  <a:pt x="8104711" y="372357"/>
                  <a:pt x="8105323" y="228474"/>
                </a:cubicBezTo>
                <a:moveTo>
                  <a:pt x="7876850" y="456947"/>
                </a:moveTo>
                <a:cubicBezTo>
                  <a:pt x="7866486" y="349138"/>
                  <a:pt x="7882602" y="312749"/>
                  <a:pt x="7876850" y="228473"/>
                </a:cubicBezTo>
                <a:cubicBezTo>
                  <a:pt x="7883398" y="285243"/>
                  <a:pt x="7834518" y="349405"/>
                  <a:pt x="7762613" y="342710"/>
                </a:cubicBezTo>
                <a:cubicBezTo>
                  <a:pt x="7705600" y="343318"/>
                  <a:pt x="7648280" y="293905"/>
                  <a:pt x="7648376" y="228473"/>
                </a:cubicBezTo>
                <a:moveTo>
                  <a:pt x="228473" y="913893"/>
                </a:moveTo>
                <a:cubicBezTo>
                  <a:pt x="228979" y="829396"/>
                  <a:pt x="234674" y="746333"/>
                  <a:pt x="228473" y="685420"/>
                </a:cubicBezTo>
                <a:cubicBezTo>
                  <a:pt x="227134" y="623374"/>
                  <a:pt x="292959" y="577513"/>
                  <a:pt x="342710" y="571183"/>
                </a:cubicBezTo>
                <a:cubicBezTo>
                  <a:pt x="407650" y="557545"/>
                  <a:pt x="451297" y="608202"/>
                  <a:pt x="456947" y="685420"/>
                </a:cubicBezTo>
                <a:cubicBezTo>
                  <a:pt x="448010" y="813893"/>
                  <a:pt x="349841" y="906885"/>
                  <a:pt x="228474" y="913893"/>
                </a:cubicBezTo>
                <a:cubicBezTo>
                  <a:pt x="123196" y="893888"/>
                  <a:pt x="-18599" y="834713"/>
                  <a:pt x="1" y="685420"/>
                </a:cubicBezTo>
                <a:moveTo>
                  <a:pt x="456947" y="685420"/>
                </a:moveTo>
                <a:cubicBezTo>
                  <a:pt x="462026" y="948080"/>
                  <a:pt x="485019" y="1011524"/>
                  <a:pt x="456947" y="1263457"/>
                </a:cubicBezTo>
                <a:cubicBezTo>
                  <a:pt x="428875" y="1515390"/>
                  <a:pt x="468791" y="1782362"/>
                  <a:pt x="456947" y="1916891"/>
                </a:cubicBezTo>
                <a:cubicBezTo>
                  <a:pt x="445103" y="2051420"/>
                  <a:pt x="450944" y="2262461"/>
                  <a:pt x="456947" y="2595457"/>
                </a:cubicBezTo>
                <a:cubicBezTo>
                  <a:pt x="462950" y="2928453"/>
                  <a:pt x="428031" y="2990052"/>
                  <a:pt x="456947" y="3198626"/>
                </a:cubicBezTo>
              </a:path>
              <a:path w="8105323" h="3655573" fill="none" stroke="0" extrusionOk="0">
                <a:moveTo>
                  <a:pt x="0" y="685420"/>
                </a:moveTo>
                <a:cubicBezTo>
                  <a:pt x="19956" y="542616"/>
                  <a:pt x="107344" y="447808"/>
                  <a:pt x="228473" y="456947"/>
                </a:cubicBezTo>
                <a:cubicBezTo>
                  <a:pt x="370772" y="461528"/>
                  <a:pt x="572940" y="439024"/>
                  <a:pt x="680413" y="456947"/>
                </a:cubicBezTo>
                <a:cubicBezTo>
                  <a:pt x="787886" y="474870"/>
                  <a:pt x="1140813" y="444158"/>
                  <a:pt x="1429148" y="456947"/>
                </a:cubicBezTo>
                <a:cubicBezTo>
                  <a:pt x="1717484" y="469736"/>
                  <a:pt x="1787177" y="448550"/>
                  <a:pt x="1881088" y="456947"/>
                </a:cubicBezTo>
                <a:cubicBezTo>
                  <a:pt x="1974999" y="465344"/>
                  <a:pt x="2340428" y="439783"/>
                  <a:pt x="2481425" y="456947"/>
                </a:cubicBezTo>
                <a:cubicBezTo>
                  <a:pt x="2622422" y="474111"/>
                  <a:pt x="2850266" y="450825"/>
                  <a:pt x="3081763" y="456947"/>
                </a:cubicBezTo>
                <a:cubicBezTo>
                  <a:pt x="3313260" y="463069"/>
                  <a:pt x="3395055" y="449023"/>
                  <a:pt x="3607902" y="456947"/>
                </a:cubicBezTo>
                <a:cubicBezTo>
                  <a:pt x="3820749" y="464871"/>
                  <a:pt x="4198613" y="442543"/>
                  <a:pt x="4430836" y="456947"/>
                </a:cubicBezTo>
                <a:cubicBezTo>
                  <a:pt x="4663059" y="471351"/>
                  <a:pt x="4961719" y="438861"/>
                  <a:pt x="5105373" y="456947"/>
                </a:cubicBezTo>
                <a:cubicBezTo>
                  <a:pt x="5249027" y="475033"/>
                  <a:pt x="5532922" y="451167"/>
                  <a:pt x="5854109" y="456947"/>
                </a:cubicBezTo>
                <a:cubicBezTo>
                  <a:pt x="6175296" y="462727"/>
                  <a:pt x="6319394" y="471463"/>
                  <a:pt x="6677043" y="456947"/>
                </a:cubicBezTo>
                <a:cubicBezTo>
                  <a:pt x="7034692" y="442431"/>
                  <a:pt x="7210082" y="495957"/>
                  <a:pt x="7648376" y="456947"/>
                </a:cubicBezTo>
                <a:cubicBezTo>
                  <a:pt x="7641218" y="378982"/>
                  <a:pt x="7641621" y="334421"/>
                  <a:pt x="7648376" y="228473"/>
                </a:cubicBezTo>
                <a:cubicBezTo>
                  <a:pt x="7673390" y="110158"/>
                  <a:pt x="7760186" y="15907"/>
                  <a:pt x="7876849" y="0"/>
                </a:cubicBezTo>
                <a:cubicBezTo>
                  <a:pt x="8001745" y="4049"/>
                  <a:pt x="8114569" y="111947"/>
                  <a:pt x="8105322" y="228473"/>
                </a:cubicBezTo>
                <a:cubicBezTo>
                  <a:pt x="7999701" y="1144996"/>
                  <a:pt x="7977844" y="1871629"/>
                  <a:pt x="8105323" y="2970153"/>
                </a:cubicBezTo>
                <a:cubicBezTo>
                  <a:pt x="8114767" y="3121987"/>
                  <a:pt x="8001747" y="3201286"/>
                  <a:pt x="7876850" y="3198626"/>
                </a:cubicBezTo>
                <a:cubicBezTo>
                  <a:pt x="7548264" y="3204613"/>
                  <a:pt x="7379329" y="3205374"/>
                  <a:pt x="7128114" y="3198626"/>
                </a:cubicBezTo>
                <a:cubicBezTo>
                  <a:pt x="6876899" y="3191878"/>
                  <a:pt x="6636176" y="3230651"/>
                  <a:pt x="6453578" y="3198626"/>
                </a:cubicBezTo>
                <a:cubicBezTo>
                  <a:pt x="6270980" y="3166601"/>
                  <a:pt x="5971664" y="3177076"/>
                  <a:pt x="5779041" y="3198626"/>
                </a:cubicBezTo>
                <a:cubicBezTo>
                  <a:pt x="5586418" y="3220176"/>
                  <a:pt x="5486450" y="3211931"/>
                  <a:pt x="5327102" y="3198626"/>
                </a:cubicBezTo>
                <a:cubicBezTo>
                  <a:pt x="5167754" y="3185321"/>
                  <a:pt x="4943632" y="3213863"/>
                  <a:pt x="4652565" y="3198626"/>
                </a:cubicBezTo>
                <a:cubicBezTo>
                  <a:pt x="4361498" y="3183389"/>
                  <a:pt x="4188099" y="3221598"/>
                  <a:pt x="4052227" y="3198626"/>
                </a:cubicBezTo>
                <a:cubicBezTo>
                  <a:pt x="3916355" y="3175654"/>
                  <a:pt x="3795899" y="3184367"/>
                  <a:pt x="3600288" y="3198626"/>
                </a:cubicBezTo>
                <a:cubicBezTo>
                  <a:pt x="3404677" y="3212885"/>
                  <a:pt x="3257187" y="3210416"/>
                  <a:pt x="3148348" y="3198626"/>
                </a:cubicBezTo>
                <a:cubicBezTo>
                  <a:pt x="3039509" y="3186836"/>
                  <a:pt x="2833217" y="3170122"/>
                  <a:pt x="2548011" y="3198626"/>
                </a:cubicBezTo>
                <a:cubicBezTo>
                  <a:pt x="2262805" y="3227130"/>
                  <a:pt x="2197662" y="3191488"/>
                  <a:pt x="2096071" y="3198626"/>
                </a:cubicBezTo>
                <a:cubicBezTo>
                  <a:pt x="1994480" y="3205764"/>
                  <a:pt x="1656169" y="3176341"/>
                  <a:pt x="1421534" y="3198626"/>
                </a:cubicBezTo>
                <a:cubicBezTo>
                  <a:pt x="1186899" y="3220911"/>
                  <a:pt x="819594" y="3227220"/>
                  <a:pt x="456947" y="3198626"/>
                </a:cubicBezTo>
                <a:cubicBezTo>
                  <a:pt x="448693" y="3279318"/>
                  <a:pt x="462325" y="3358016"/>
                  <a:pt x="456947" y="3427100"/>
                </a:cubicBezTo>
                <a:cubicBezTo>
                  <a:pt x="455010" y="3558960"/>
                  <a:pt x="341025" y="3633005"/>
                  <a:pt x="228474" y="3655573"/>
                </a:cubicBezTo>
                <a:cubicBezTo>
                  <a:pt x="105467" y="3649171"/>
                  <a:pt x="-3679" y="3548918"/>
                  <a:pt x="1" y="3427100"/>
                </a:cubicBezTo>
                <a:cubicBezTo>
                  <a:pt x="91455" y="2400489"/>
                  <a:pt x="-31273" y="1740034"/>
                  <a:pt x="0" y="685420"/>
                </a:cubicBezTo>
                <a:close/>
                <a:moveTo>
                  <a:pt x="7648376" y="456947"/>
                </a:moveTo>
                <a:cubicBezTo>
                  <a:pt x="7694724" y="448870"/>
                  <a:pt x="7778626" y="455480"/>
                  <a:pt x="7876850" y="456947"/>
                </a:cubicBezTo>
                <a:cubicBezTo>
                  <a:pt x="8000072" y="449664"/>
                  <a:pt x="8096915" y="363534"/>
                  <a:pt x="8105323" y="228474"/>
                </a:cubicBezTo>
                <a:moveTo>
                  <a:pt x="7876850" y="456947"/>
                </a:moveTo>
                <a:cubicBezTo>
                  <a:pt x="7880353" y="360235"/>
                  <a:pt x="7870382" y="281422"/>
                  <a:pt x="7876850" y="228473"/>
                </a:cubicBezTo>
                <a:cubicBezTo>
                  <a:pt x="7883463" y="294908"/>
                  <a:pt x="7819660" y="344412"/>
                  <a:pt x="7762613" y="342710"/>
                </a:cubicBezTo>
                <a:cubicBezTo>
                  <a:pt x="7689521" y="344580"/>
                  <a:pt x="7662937" y="295925"/>
                  <a:pt x="7648376" y="228473"/>
                </a:cubicBezTo>
                <a:moveTo>
                  <a:pt x="228473" y="913893"/>
                </a:moveTo>
                <a:cubicBezTo>
                  <a:pt x="222194" y="805865"/>
                  <a:pt x="237528" y="748504"/>
                  <a:pt x="228473" y="685420"/>
                </a:cubicBezTo>
                <a:cubicBezTo>
                  <a:pt x="226635" y="620940"/>
                  <a:pt x="288944" y="569154"/>
                  <a:pt x="342710" y="571183"/>
                </a:cubicBezTo>
                <a:cubicBezTo>
                  <a:pt x="404545" y="569727"/>
                  <a:pt x="454854" y="626716"/>
                  <a:pt x="456947" y="685420"/>
                </a:cubicBezTo>
                <a:cubicBezTo>
                  <a:pt x="452608" y="805435"/>
                  <a:pt x="356373" y="921498"/>
                  <a:pt x="228474" y="913893"/>
                </a:cubicBezTo>
                <a:cubicBezTo>
                  <a:pt x="118352" y="910815"/>
                  <a:pt x="-1649" y="839485"/>
                  <a:pt x="1" y="685420"/>
                </a:cubicBezTo>
                <a:moveTo>
                  <a:pt x="456947" y="685420"/>
                </a:moveTo>
                <a:cubicBezTo>
                  <a:pt x="428893" y="839382"/>
                  <a:pt x="479297" y="1096990"/>
                  <a:pt x="456947" y="1288589"/>
                </a:cubicBezTo>
                <a:cubicBezTo>
                  <a:pt x="434597" y="1480188"/>
                  <a:pt x="447417" y="1746301"/>
                  <a:pt x="456947" y="1967155"/>
                </a:cubicBezTo>
                <a:cubicBezTo>
                  <a:pt x="466477" y="2188009"/>
                  <a:pt x="438912" y="2397080"/>
                  <a:pt x="456947" y="2545192"/>
                </a:cubicBezTo>
                <a:cubicBezTo>
                  <a:pt x="474982" y="2693304"/>
                  <a:pt x="476703" y="2991510"/>
                  <a:pt x="456947" y="3198626"/>
                </a:cubicBezTo>
              </a:path>
            </a:pathLst>
          </a:custGeom>
          <a:blipFill>
            <a:blip r:embed="rId3"/>
            <a:tile tx="0" ty="0" sx="100000" sy="100000" flip="none" algn="tl"/>
          </a:blipFill>
          <a:ln>
            <a:solidFill>
              <a:schemeClr val="accent6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0552640">
                  <a:prstGeom prst="horizontalScroll">
                    <a:avLst>
                      <a:gd name="adj" fmla="val 12500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glow rad="139700">
              <a:schemeClr val="accent6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S" sz="20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Este proyecto lograra brindar una mejor información y visualización de las notas para cada uno de los estudiantes que estén matriculados en la institución, además será un sistema multifuncional, porque se les brindara una opción a los docentes, para que registren todo lo evaluado en un periodo escolar en específico de manera ordenada y sobre todo eficiente con la facilidad de poder modificar, eliminar y actualizar las calificaciones si así lo desea. </a:t>
            </a:r>
            <a:endParaRPr lang="es-CO" sz="2000" dirty="0">
              <a:solidFill>
                <a:schemeClr val="tx1"/>
              </a:solidFill>
              <a:effectLst/>
              <a:latin typeface="Bahnschrift Light Semi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271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2" name="Google Shape;58;p3"/>
          <p:cNvSpPr/>
          <p:nvPr/>
        </p:nvSpPr>
        <p:spPr>
          <a:xfrm flipV="1">
            <a:off x="645019" y="795208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8369225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chemeClr val="bg1"/>
                </a:solidFill>
                <a:latin typeface="+mn-lt"/>
              </a:rPr>
              <a:t>G.U.I</a:t>
            </a:r>
          </a:p>
        </p:txBody>
      </p:sp>
      <p:sp>
        <p:nvSpPr>
          <p:cNvPr id="7" name="Google Shape;65;p4">
            <a:extLst>
              <a:ext uri="{FF2B5EF4-FFF2-40B4-BE49-F238E27FC236}">
                <a16:creationId xmlns:a16="http://schemas.microsoft.com/office/drawing/2014/main" id="{B11977E3-C969-620F-CBB5-A2A1DA7E383C}"/>
              </a:ext>
            </a:extLst>
          </p:cNvPr>
          <p:cNvSpPr txBox="1">
            <a:spLocks/>
          </p:cNvSpPr>
          <p:nvPr/>
        </p:nvSpPr>
        <p:spPr>
          <a:xfrm>
            <a:off x="547170" y="1500532"/>
            <a:ext cx="3092675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latin typeface="+mn-lt"/>
              </a:rPr>
              <a:t>INCIAR SESION 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26AD216-B2E7-4E5C-CEA4-FEB0948D76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" t="8177" r="1" b="3956"/>
          <a:stretch/>
        </p:blipFill>
        <p:spPr>
          <a:xfrm>
            <a:off x="1616870" y="2318600"/>
            <a:ext cx="8551022" cy="422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0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2" name="Google Shape;58;p3"/>
          <p:cNvSpPr/>
          <p:nvPr/>
        </p:nvSpPr>
        <p:spPr>
          <a:xfrm flipV="1">
            <a:off x="645019" y="795208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8369225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chemeClr val="bg1"/>
                </a:solidFill>
                <a:latin typeface="+mn-lt"/>
              </a:rPr>
              <a:t>G.U.I</a:t>
            </a:r>
          </a:p>
        </p:txBody>
      </p:sp>
      <p:sp>
        <p:nvSpPr>
          <p:cNvPr id="7" name="Google Shape;65;p4">
            <a:extLst>
              <a:ext uri="{FF2B5EF4-FFF2-40B4-BE49-F238E27FC236}">
                <a16:creationId xmlns:a16="http://schemas.microsoft.com/office/drawing/2014/main" id="{B11977E3-C969-620F-CBB5-A2A1DA7E383C}"/>
              </a:ext>
            </a:extLst>
          </p:cNvPr>
          <p:cNvSpPr txBox="1">
            <a:spLocks/>
          </p:cNvSpPr>
          <p:nvPr/>
        </p:nvSpPr>
        <p:spPr>
          <a:xfrm>
            <a:off x="547170" y="1500532"/>
            <a:ext cx="3954492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latin typeface="+mn-lt"/>
              </a:rPr>
              <a:t>ADMINISTRATIVOS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B669433-11DA-AFBB-888E-AB93AEABFF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66" b="3820"/>
          <a:stretch/>
        </p:blipFill>
        <p:spPr>
          <a:xfrm>
            <a:off x="1652587" y="2128253"/>
            <a:ext cx="8886825" cy="447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015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2" name="Google Shape;58;p3"/>
          <p:cNvSpPr/>
          <p:nvPr/>
        </p:nvSpPr>
        <p:spPr>
          <a:xfrm flipV="1">
            <a:off x="645019" y="795208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8369225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chemeClr val="bg1"/>
                </a:solidFill>
                <a:latin typeface="+mn-lt"/>
              </a:rPr>
              <a:t>G.U.I</a:t>
            </a:r>
          </a:p>
        </p:txBody>
      </p:sp>
      <p:sp>
        <p:nvSpPr>
          <p:cNvPr id="7" name="Google Shape;65;p4">
            <a:extLst>
              <a:ext uri="{FF2B5EF4-FFF2-40B4-BE49-F238E27FC236}">
                <a16:creationId xmlns:a16="http://schemas.microsoft.com/office/drawing/2014/main" id="{B11977E3-C969-620F-CBB5-A2A1DA7E383C}"/>
              </a:ext>
            </a:extLst>
          </p:cNvPr>
          <p:cNvSpPr txBox="1">
            <a:spLocks/>
          </p:cNvSpPr>
          <p:nvPr/>
        </p:nvSpPr>
        <p:spPr>
          <a:xfrm>
            <a:off x="547170" y="1500532"/>
            <a:ext cx="3954492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latin typeface="+mn-lt"/>
              </a:rPr>
              <a:t>DOCENTE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D45FD50-8CFD-A07D-0885-052C55DAFE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71" b="3785"/>
          <a:stretch/>
        </p:blipFill>
        <p:spPr>
          <a:xfrm>
            <a:off x="1619250" y="2128253"/>
            <a:ext cx="8953500" cy="450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417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/>
          <p:cNvGrpSpPr/>
          <p:nvPr/>
        </p:nvGrpSpPr>
        <p:grpSpPr>
          <a:xfrm>
            <a:off x="0" y="0"/>
            <a:ext cx="12192000" cy="1310185"/>
            <a:chOff x="0" y="0"/>
            <a:chExt cx="12192000" cy="1310185"/>
          </a:xfrm>
        </p:grpSpPr>
        <p:sp>
          <p:nvSpPr>
            <p:cNvPr id="9" name="Rectángulo 8"/>
            <p:cNvSpPr/>
            <p:nvPr/>
          </p:nvSpPr>
          <p:spPr>
            <a:xfrm>
              <a:off x="0" y="0"/>
              <a:ext cx="12192000" cy="13101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1981" y="0"/>
              <a:ext cx="1820019" cy="1310185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2" name="Google Shape;58;p3"/>
          <p:cNvSpPr/>
          <p:nvPr/>
        </p:nvSpPr>
        <p:spPr>
          <a:xfrm flipV="1">
            <a:off x="645019" y="795208"/>
            <a:ext cx="1148297" cy="45719"/>
          </a:xfrm>
          <a:custGeom>
            <a:avLst/>
            <a:gdLst/>
            <a:ahLst/>
            <a:cxnLst/>
            <a:rect l="l" t="t" r="r" b="b"/>
            <a:pathLst>
              <a:path w="1239520" h="118745" extrusionOk="0">
                <a:moveTo>
                  <a:pt x="1239272" y="118534"/>
                </a:moveTo>
                <a:lnTo>
                  <a:pt x="0" y="118534"/>
                </a:lnTo>
                <a:lnTo>
                  <a:pt x="0" y="0"/>
                </a:lnTo>
                <a:lnTo>
                  <a:pt x="1239272" y="0"/>
                </a:lnTo>
                <a:lnTo>
                  <a:pt x="1239272" y="1185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65;p4"/>
          <p:cNvSpPr txBox="1">
            <a:spLocks/>
          </p:cNvSpPr>
          <p:nvPr/>
        </p:nvSpPr>
        <p:spPr>
          <a:xfrm>
            <a:off x="547171" y="190347"/>
            <a:ext cx="8369225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solidFill>
                  <a:schemeClr val="bg1"/>
                </a:solidFill>
                <a:latin typeface="+mn-lt"/>
              </a:rPr>
              <a:t>G.U.I</a:t>
            </a:r>
          </a:p>
        </p:txBody>
      </p:sp>
      <p:sp>
        <p:nvSpPr>
          <p:cNvPr id="7" name="Google Shape;65;p4">
            <a:extLst>
              <a:ext uri="{FF2B5EF4-FFF2-40B4-BE49-F238E27FC236}">
                <a16:creationId xmlns:a16="http://schemas.microsoft.com/office/drawing/2014/main" id="{B11977E3-C969-620F-CBB5-A2A1DA7E383C}"/>
              </a:ext>
            </a:extLst>
          </p:cNvPr>
          <p:cNvSpPr txBox="1">
            <a:spLocks/>
          </p:cNvSpPr>
          <p:nvPr/>
        </p:nvSpPr>
        <p:spPr>
          <a:xfrm>
            <a:off x="547170" y="1500532"/>
            <a:ext cx="3954492" cy="6277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05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0"/>
              </a:spcBef>
            </a:pPr>
            <a:r>
              <a:rPr lang="es-CO" sz="4000" dirty="0">
                <a:latin typeface="+mn-lt"/>
              </a:rPr>
              <a:t>ESTUDIANTE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40399E3-6A57-0046-2FC3-FE8407157C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96" r="-117" b="3819"/>
          <a:stretch/>
        </p:blipFill>
        <p:spPr>
          <a:xfrm>
            <a:off x="1657628" y="2199842"/>
            <a:ext cx="8876743" cy="446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56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776</TotalTime>
  <Words>191</Words>
  <Application>Microsoft Office PowerPoint</Application>
  <PresentationFormat>Panorámica</PresentationFormat>
  <Paragraphs>27</Paragraphs>
  <Slides>14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3</vt:i4>
      </vt:variant>
      <vt:variant>
        <vt:lpstr>Títulos de diapositiva</vt:lpstr>
      </vt:variant>
      <vt:variant>
        <vt:i4>14</vt:i4>
      </vt:variant>
    </vt:vector>
  </HeadingPairs>
  <TitlesOfParts>
    <vt:vector size="23" baseType="lpstr">
      <vt:lpstr>Arial</vt:lpstr>
      <vt:lpstr>Bahnschrift Light SemiCondensed</vt:lpstr>
      <vt:lpstr>Calibri</vt:lpstr>
      <vt:lpstr>Calibri Light</vt:lpstr>
      <vt:lpstr>Söhne</vt:lpstr>
      <vt:lpstr>Tema de Office</vt:lpstr>
      <vt:lpstr>Document</vt:lpstr>
      <vt:lpstr>Objeto empaquetador del shell</vt:lpstr>
      <vt:lpstr>Paquete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Julian Andres</dc:creator>
  <cp:lastModifiedBy>Aprendiz</cp:lastModifiedBy>
  <cp:revision>22</cp:revision>
  <dcterms:created xsi:type="dcterms:W3CDTF">2022-12-07T18:16:03Z</dcterms:created>
  <dcterms:modified xsi:type="dcterms:W3CDTF">2023-06-22T20:36:02Z</dcterms:modified>
</cp:coreProperties>
</file>

<file path=docProps/thumbnail.jpeg>
</file>